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F3F10-3BD2-FF44-D11D-C45D25587475}" v="39" dt="2024-03-22T17:13:17.61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aximized">
    <p:restoredLeft sz="9361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ED6A47DB-E65D-468E-BDA9-B03541BC92CA}"/>
    <pc:docChg chg="undo custSel modSld modMainMaster">
      <pc:chgData name="GOMEZ, Paula" userId="c93cf399-3ed7-4230-9282-8831e3fe5ae7" providerId="ADAL" clId="{ED6A47DB-E65D-468E-BDA9-B03541BC92CA}" dt="2024-02-12T16:00:19.258" v="24" actId="207"/>
      <pc:docMkLst>
        <pc:docMk/>
      </pc:docMkLst>
      <pc:sldChg chg="addSp delSp modSp mod">
        <pc:chgData name="GOMEZ, Paula" userId="c93cf399-3ed7-4230-9282-8831e3fe5ae7" providerId="ADAL" clId="{ED6A47DB-E65D-468E-BDA9-B03541BC92CA}" dt="2024-02-12T15:59:47.531" v="21" actId="478"/>
        <pc:sldMkLst>
          <pc:docMk/>
          <pc:sldMk cId="0" sldId="257"/>
        </pc:sldMkLst>
        <pc:spChg chg="add del mod">
          <ac:chgData name="GOMEZ, Paula" userId="c93cf399-3ed7-4230-9282-8831e3fe5ae7" providerId="ADAL" clId="{ED6A47DB-E65D-468E-BDA9-B03541BC92CA}" dt="2024-02-12T15:59:47.531" v="21" actId="478"/>
          <ac:spMkLst>
            <pc:docMk/>
            <pc:sldMk cId="0" sldId="257"/>
            <ac:spMk id="5" creationId="{66ED9E9A-FDC0-2C10-00C0-93A6A11D8329}"/>
          </ac:spMkLst>
        </pc:spChg>
        <pc:spChg chg="add del">
          <ac:chgData name="GOMEZ, Paula" userId="c93cf399-3ed7-4230-9282-8831e3fe5ae7" providerId="ADAL" clId="{ED6A47DB-E65D-468E-BDA9-B03541BC92CA}" dt="2024-02-12T15:59:47.531" v="21" actId="478"/>
          <ac:spMkLst>
            <pc:docMk/>
            <pc:sldMk cId="0" sldId="257"/>
            <ac:spMk id="53" creationId="{00000000-0000-0000-0000-000000000000}"/>
          </ac:spMkLst>
        </pc:spChg>
        <pc:picChg chg="add mod modCrop">
          <ac:chgData name="GOMEZ, Paula" userId="c93cf399-3ed7-4230-9282-8831e3fe5ae7" providerId="ADAL" clId="{ED6A47DB-E65D-468E-BDA9-B03541BC92CA}" dt="2024-02-12T15:59:41.720" v="19" actId="14100"/>
          <ac:picMkLst>
            <pc:docMk/>
            <pc:sldMk cId="0" sldId="257"/>
            <ac:picMk id="3" creationId="{CBA11F77-CE63-084F-4E86-FEF402BA97DF}"/>
          </ac:picMkLst>
        </pc:picChg>
        <pc:picChg chg="del">
          <ac:chgData name="GOMEZ, Paula" userId="c93cf399-3ed7-4230-9282-8831e3fe5ae7" providerId="ADAL" clId="{ED6A47DB-E65D-468E-BDA9-B03541BC92CA}" dt="2024-02-12T15:58:55.118" v="8" actId="478"/>
          <ac:picMkLst>
            <pc:docMk/>
            <pc:sldMk cId="0" sldId="257"/>
            <ac:picMk id="55" creationId="{00000000-0000-0000-0000-000000000000}"/>
          </ac:picMkLst>
        </pc:picChg>
        <pc:picChg chg="del">
          <ac:chgData name="GOMEZ, Paula" userId="c93cf399-3ed7-4230-9282-8831e3fe5ae7" providerId="ADAL" clId="{ED6A47DB-E65D-468E-BDA9-B03541BC92CA}" dt="2024-02-12T15:58:55.984" v="9" actId="478"/>
          <ac:picMkLst>
            <pc:docMk/>
            <pc:sldMk cId="0" sldId="257"/>
            <ac:picMk id="56" creationId="{00000000-0000-0000-0000-000000000000}"/>
          </ac:picMkLst>
        </pc:picChg>
      </pc:sldChg>
      <pc:sldChg chg="modSp mod">
        <pc:chgData name="GOMEZ, Paula" userId="c93cf399-3ed7-4230-9282-8831e3fe5ae7" providerId="ADAL" clId="{ED6A47DB-E65D-468E-BDA9-B03541BC92CA}" dt="2024-02-12T16:00:08.353" v="23" actId="207"/>
        <pc:sldMkLst>
          <pc:docMk/>
          <pc:sldMk cId="0" sldId="258"/>
        </pc:sldMkLst>
        <pc:graphicFrameChg chg="modGraphic">
          <ac:chgData name="GOMEZ, Paula" userId="c93cf399-3ed7-4230-9282-8831e3fe5ae7" providerId="ADAL" clId="{ED6A47DB-E65D-468E-BDA9-B03541BC92CA}" dt="2024-02-12T16:00:08.353" v="23" actId="207"/>
          <ac:graphicFrameMkLst>
            <pc:docMk/>
            <pc:sldMk cId="0" sldId="258"/>
            <ac:graphicFrameMk id="59" creationId="{00000000-0000-0000-0000-000000000000}"/>
          </ac:graphicFrameMkLst>
        </pc:graphicFrameChg>
      </pc:sldChg>
      <pc:sldChg chg="modSp mod">
        <pc:chgData name="GOMEZ, Paula" userId="c93cf399-3ed7-4230-9282-8831e3fe5ae7" providerId="ADAL" clId="{ED6A47DB-E65D-468E-BDA9-B03541BC92CA}" dt="2024-02-12T16:00:19.258" v="24" actId="207"/>
        <pc:sldMkLst>
          <pc:docMk/>
          <pc:sldMk cId="0" sldId="259"/>
        </pc:sldMkLst>
        <pc:graphicFrameChg chg="modGraphic">
          <ac:chgData name="GOMEZ, Paula" userId="c93cf399-3ed7-4230-9282-8831e3fe5ae7" providerId="ADAL" clId="{ED6A47DB-E65D-468E-BDA9-B03541BC92CA}" dt="2024-02-12T16:00:19.258" v="24" actId="207"/>
          <ac:graphicFrameMkLst>
            <pc:docMk/>
            <pc:sldMk cId="0" sldId="259"/>
            <ac:graphicFrameMk id="62" creationId="{00000000-0000-0000-0000-000000000000}"/>
          </ac:graphicFrameMkLst>
        </pc:graphicFrameChg>
      </pc:sldChg>
      <pc:sldMasterChg chg="addSp delSp modSp mod modSldLayout">
        <pc:chgData name="GOMEZ, Paula" userId="c93cf399-3ed7-4230-9282-8831e3fe5ae7" providerId="ADAL" clId="{ED6A47DB-E65D-468E-BDA9-B03541BC92CA}" dt="2024-02-12T15:55:41.464" v="7" actId="107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ED6A47DB-E65D-468E-BDA9-B03541BC92CA}" dt="2024-02-12T15:55:25.895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ED6A47DB-E65D-468E-BDA9-B03541BC92CA}" dt="2024-02-12T15:55:25.328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ED6A47DB-E65D-468E-BDA9-B03541BC92CA}" dt="2024-02-12T15:55:31.648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ED6A47DB-E65D-468E-BDA9-B03541BC92CA}" dt="2024-02-12T15:55:41.464" v="7" actId="107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ED6A47DB-E65D-468E-BDA9-B03541BC92CA}" dt="2024-02-12T15:55:41.464" v="7" actId="1076"/>
            <ac:picMkLst>
              <pc:docMk/>
              <pc:sldMasterMk cId="0" sldId="2147483648"/>
              <pc:sldLayoutMk cId="0" sldId="2147483649"/>
              <ac:picMk id="2" creationId="{579626E3-BBA1-12A7-2360-8612DF844108}"/>
            </ac:picMkLst>
          </pc:picChg>
          <pc:picChg chg="del">
            <ac:chgData name="GOMEZ, Paula" userId="c93cf399-3ed7-4230-9282-8831e3fe5ae7" providerId="ADAL" clId="{ED6A47DB-E65D-468E-BDA9-B03541BC92CA}" dt="2024-02-12T15:55:35.799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ED6A47DB-E65D-468E-BDA9-B03541BC92CA}" dt="2024-02-12T15:55:35.264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F31F3F10-3BD2-FF44-D11D-C45D25587475}"/>
    <pc:docChg chg="modSld">
      <pc:chgData name="EZZINE, Hind" userId="S::ezzineh@who.int::edcab00f-6318-46e5-a4a9-188b01ee222f" providerId="AD" clId="Web-{F31F3F10-3BD2-FF44-D11D-C45D25587475}" dt="2024-03-22T17:13:12.719" v="26" actId="20577"/>
      <pc:docMkLst>
        <pc:docMk/>
      </pc:docMkLst>
      <pc:sldChg chg="modSp">
        <pc:chgData name="EZZINE, Hind" userId="S::ezzineh@who.int::edcab00f-6318-46e5-a4a9-188b01ee222f" providerId="AD" clId="Web-{F31F3F10-3BD2-FF44-D11D-C45D25587475}" dt="2024-03-22T17:11:32.497" v="3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F31F3F10-3BD2-FF44-D11D-C45D25587475}" dt="2024-03-22T17:11:32.497" v="3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1:51.638" v="6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F31F3F10-3BD2-FF44-D11D-C45D25587475}" dt="2024-03-22T17:11:51.638" v="6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09.483" v="13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F31F3F10-3BD2-FF44-D11D-C45D25587475}" dt="2024-03-22T17:12:09.483" v="13" actId="20577"/>
          <ac:spMkLst>
            <pc:docMk/>
            <pc:sldMk cId="0" sldId="258"/>
            <ac:spMk id="60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17.483" v="14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F31F3F10-3BD2-FF44-D11D-C45D25587475}" dt="2024-03-22T17:12:17.483" v="14" actId="20577"/>
          <ac:spMkLst>
            <pc:docMk/>
            <pc:sldMk cId="0" sldId="259"/>
            <ac:spMk id="6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27.281" v="16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F31F3F10-3BD2-FF44-D11D-C45D25587475}" dt="2024-03-22T17:12:27.281" v="16" actId="20577"/>
          <ac:spMkLst>
            <pc:docMk/>
            <pc:sldMk cId="0" sldId="260"/>
            <ac:spMk id="68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37.859" v="18" actId="20577"/>
        <pc:sldMkLst>
          <pc:docMk/>
          <pc:sldMk cId="0" sldId="261"/>
        </pc:sldMkLst>
        <pc:spChg chg="mod">
          <ac:chgData name="EZZINE, Hind" userId="S::ezzineh@who.int::edcab00f-6318-46e5-a4a9-188b01ee222f" providerId="AD" clId="Web-{F31F3F10-3BD2-FF44-D11D-C45D25587475}" dt="2024-03-22T17:12:37.859" v="18" actId="20577"/>
          <ac:spMkLst>
            <pc:docMk/>
            <pc:sldMk cId="0" sldId="261"/>
            <ac:spMk id="7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46.437" v="20" actId="20577"/>
        <pc:sldMkLst>
          <pc:docMk/>
          <pc:sldMk cId="0" sldId="262"/>
        </pc:sldMkLst>
        <pc:spChg chg="mod">
          <ac:chgData name="EZZINE, Hind" userId="S::ezzineh@who.int::edcab00f-6318-46e5-a4a9-188b01ee222f" providerId="AD" clId="Web-{F31F3F10-3BD2-FF44-D11D-C45D25587475}" dt="2024-03-22T17:12:46.437" v="20" actId="20577"/>
          <ac:spMkLst>
            <pc:docMk/>
            <pc:sldMk cId="0" sldId="262"/>
            <ac:spMk id="75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56.469" v="22" actId="20577"/>
        <pc:sldMkLst>
          <pc:docMk/>
          <pc:sldMk cId="0" sldId="263"/>
        </pc:sldMkLst>
        <pc:spChg chg="mod">
          <ac:chgData name="EZZINE, Hind" userId="S::ezzineh@who.int::edcab00f-6318-46e5-a4a9-188b01ee222f" providerId="AD" clId="Web-{F31F3F10-3BD2-FF44-D11D-C45D25587475}" dt="2024-03-22T17:12:56.469" v="22" actId="20577"/>
          <ac:spMkLst>
            <pc:docMk/>
            <pc:sldMk cId="0" sldId="263"/>
            <ac:spMk id="80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3:05.032" v="24" actId="20577"/>
        <pc:sldMkLst>
          <pc:docMk/>
          <pc:sldMk cId="0" sldId="264"/>
        </pc:sldMkLst>
        <pc:spChg chg="mod">
          <ac:chgData name="EZZINE, Hind" userId="S::ezzineh@who.int::edcab00f-6318-46e5-a4a9-188b01ee222f" providerId="AD" clId="Web-{F31F3F10-3BD2-FF44-D11D-C45D25587475}" dt="2024-03-22T17:13:05.032" v="24" actId="20577"/>
          <ac:spMkLst>
            <pc:docMk/>
            <pc:sldMk cId="0" sldId="264"/>
            <ac:spMk id="8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3:12.719" v="26" actId="20577"/>
        <pc:sldMkLst>
          <pc:docMk/>
          <pc:sldMk cId="0" sldId="265"/>
        </pc:sldMkLst>
        <pc:spChg chg="mod">
          <ac:chgData name="EZZINE, Hind" userId="S::ezzineh@who.int::edcab00f-6318-46e5-a4a9-188b01ee222f" providerId="AD" clId="Web-{F31F3F10-3BD2-FF44-D11D-C45D25587475}" dt="2024-03-22T17:13:12.719" v="26" actId="20577"/>
          <ac:spMkLst>
            <pc:docMk/>
            <pc:sldMk cId="0" sldId="265"/>
            <ac:spMk id="8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8" y="6267433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264" y="-2332"/>
            <a:ext cx="3571876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715C44BB-7D9F-5CF8-A197-3D180D09AB0F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76154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23684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6025343" y="2957584"/>
            <a:ext cx="5925539" cy="208052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43402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5C</a:t>
            </a:r>
            <a:endParaRPr lang="ar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973C479-C7B8-BC9C-805A-DFF61574AA1F}"/>
              </a:ext>
            </a:extLst>
          </p:cNvPr>
          <p:cNvSpPr txBox="1">
            <a:spLocks/>
          </p:cNvSpPr>
          <p:nvPr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pPr/>
              <a:t>1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432451" cy="690080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(9)</a:t>
            </a:r>
          </a:p>
        </p:txBody>
      </p:sp>
      <p:sp>
        <p:nvSpPr>
          <p:cNvPr id="87" name="TextBox 3"/>
          <p:cNvSpPr txBox="1"/>
          <p:nvPr/>
        </p:nvSpPr>
        <p:spPr>
          <a:xfrm>
            <a:off x="2524126" y="1907063"/>
            <a:ext cx="7255022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(3)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49572" y="1374832"/>
            <a:ext cx="9292856" cy="4654072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استمارة جمع البيانات لإجراء الاستقصاء الأولي للحالة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212785" y="-56234"/>
            <a:ext cx="8453233" cy="6381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A11F77-CE63-084F-4E86-FEF402BA97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10" t="18863" r="53815" b="20000"/>
          <a:stretch/>
        </p:blipFill>
        <p:spPr>
          <a:xfrm>
            <a:off x="2329312" y="1815941"/>
            <a:ext cx="7788839" cy="465407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63416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إعداد قائمة بالمخالطين وبدء رصد المخالطين</a:t>
            </a:r>
          </a:p>
        </p:txBody>
      </p:sp>
      <p:graphicFrame>
        <p:nvGraphicFramePr>
          <p:cNvPr id="59" name="Table 4"/>
          <p:cNvGraphicFramePr/>
          <p:nvPr>
            <p:extLst>
              <p:ext uri="{D42A27DB-BD31-4B8C-83A1-F6EECF244321}">
                <p14:modId xmlns:p14="http://schemas.microsoft.com/office/powerpoint/2010/main" val="769949390"/>
              </p:ext>
            </p:extLst>
          </p:nvPr>
        </p:nvGraphicFramePr>
        <p:xfrm>
          <a:off x="2164776" y="2053531"/>
          <a:ext cx="8192954" cy="389456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526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1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3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9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24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0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6191">
                <a:tc gridSpan="13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400" b="1" dirty="0">
                          <a:sym typeface="Calibri"/>
                        </a:rPr>
                        <a:t>استمارة قائمة المُخالِطين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848">
                <a:tc gridSpan="13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استمارة قائمة المُخالِطين، ملئت بواسطة: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اسم الحالة:  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الرقم التعريفي للحالة: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حي/ قرية الحالة: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زعيم أو قائد المجتمع: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المنطقة/ البلدة: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المقاطعة/ الجهة: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56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لقب المُخالِط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الاسم الأول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العلاقة بالحالة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dirty="0" err="1"/>
                        <a:t>العمر</a:t>
                      </a:r>
                      <a:r>
                        <a:rPr dirty="0"/>
                        <a:t>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lang="ar-EG" dirty="0"/>
                        <a:t>(</a:t>
                      </a:r>
                      <a:r>
                        <a:rPr dirty="0" err="1"/>
                        <a:t>بالسنوات</a:t>
                      </a:r>
                      <a:r>
                        <a:rPr lang="ar-EG" dirty="0"/>
                        <a:t>)</a:t>
                      </a: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نوع الجنس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القرية أو الحي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المنطقة أو البلدة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نوع المخالطة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تاريخ آخر مخالطة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آخر تاريخ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للمتابعة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الرقم التعريفي المخصص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تاريخ أول زيارة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الحصيلة الخاصة بالمخالطين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0" name="Title 1"/>
          <p:cNvSpPr txBox="1">
            <a:spLocks noGrp="1"/>
          </p:cNvSpPr>
          <p:nvPr>
            <p:ph type="title"/>
          </p:nvPr>
        </p:nvSpPr>
        <p:spPr>
          <a:xfrm>
            <a:off x="212786" y="-67651"/>
            <a:ext cx="8411670" cy="65993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Table 3"/>
          <p:cNvGraphicFramePr/>
          <p:nvPr>
            <p:extLst>
              <p:ext uri="{D42A27DB-BD31-4B8C-83A1-F6EECF244321}">
                <p14:modId xmlns:p14="http://schemas.microsoft.com/office/powerpoint/2010/main" val="3741260517"/>
              </p:ext>
            </p:extLst>
          </p:nvPr>
        </p:nvGraphicFramePr>
        <p:xfrm>
          <a:off x="2131372" y="2053531"/>
          <a:ext cx="8116663" cy="3879309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52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3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5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91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91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20389">
                <a:tc gridSpan="14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400" b="1" dirty="0">
                          <a:sym typeface="Calibri"/>
                        </a:rPr>
                        <a:t>استمارة رصد المُخالِطين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اسم موظف الرصد: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رقم هاتف موظف الرصد: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64"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الرقم التعريفي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اللقب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الاسم الأول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dirty="0" err="1"/>
                        <a:t>العمر</a:t>
                      </a:r>
                      <a:r>
                        <a:rPr dirty="0"/>
                        <a:t>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lang="ar-EG" dirty="0"/>
                        <a:t>(</a:t>
                      </a:r>
                      <a:r>
                        <a:rPr dirty="0" err="1"/>
                        <a:t>بالسنوات</a:t>
                      </a:r>
                      <a:r>
                        <a:rPr lang="ar-EG" dirty="0"/>
                        <a:t>)</a:t>
                      </a: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نوع الجنس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تاريخ آخر مخالطة للحالة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تاريخ آخر زيارة رصد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نتائج المتابعة اليومية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903"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63" name="Title 1"/>
          <p:cNvSpPr txBox="1">
            <a:spLocks noGrp="1"/>
          </p:cNvSpPr>
          <p:nvPr>
            <p:ph type="title"/>
          </p:nvPr>
        </p:nvSpPr>
        <p:spPr>
          <a:xfrm>
            <a:off x="212786" y="-45843"/>
            <a:ext cx="8536360" cy="6381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(3)</a:t>
            </a:r>
          </a:p>
        </p:txBody>
      </p:sp>
      <p:sp>
        <p:nvSpPr>
          <p:cNvPr id="6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85223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إعداد قائمة بالمخالطين وبدء رصد المخالطين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74832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(1)</a:t>
            </a:r>
          </a:p>
        </p:txBody>
      </p:sp>
      <p:sp>
        <p:nvSpPr>
          <p:cNvPr id="67" name="TextBox 3"/>
          <p:cNvSpPr txBox="1"/>
          <p:nvPr/>
        </p:nvSpPr>
        <p:spPr>
          <a:xfrm>
            <a:off x="2515683" y="2306253"/>
            <a:ext cx="735589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marL="342900" indent="-342900" algn="r" rtl="1">
              <a:buClr>
                <a:schemeClr val="accent3"/>
              </a:buClr>
              <a:buSzPct val="100000"/>
              <a:buAutoNum type="arabicPeriod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كيف تُسمي أو تصف هذا السلوك من هذا العضو الذي حاول التقرب من نيلي؟ </a:t>
            </a:r>
          </a:p>
        </p:txBody>
      </p:sp>
      <p:sp>
        <p:nvSpPr>
          <p:cNvPr id="68" name="Title 1"/>
          <p:cNvSpPr txBox="1">
            <a:spLocks noGrp="1"/>
          </p:cNvSpPr>
          <p:nvPr>
            <p:ph type="title"/>
          </p:nvPr>
        </p:nvSpPr>
        <p:spPr>
          <a:xfrm>
            <a:off x="212785" y="-56235"/>
            <a:ext cx="8380497" cy="700471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3"/>
          <p:cNvSpPr txBox="1"/>
          <p:nvPr/>
        </p:nvSpPr>
        <p:spPr>
          <a:xfrm>
            <a:off x="2526789" y="2271811"/>
            <a:ext cx="7197413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457200" indent="-457200" rtl="1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ينبغي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يحدث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لمنع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مثل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المواقف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؟ </a:t>
            </a:r>
            <a:endParaRPr b="1"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endParaRPr b="1"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lvl="1" rt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lvl="1" rt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453233" cy="627735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(5)</a:t>
            </a:r>
          </a:p>
        </p:txBody>
      </p:sp>
      <p:sp>
        <p:nvSpPr>
          <p:cNvPr id="7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(2)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3"/>
          <p:cNvSpPr txBox="1"/>
          <p:nvPr/>
        </p:nvSpPr>
        <p:spPr>
          <a:xfrm>
            <a:off x="2519540" y="2273709"/>
            <a:ext cx="7459700" cy="3785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457200" indent="-457200" algn="r" rtl="1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</a:defRPr>
            </a:lvl1pPr>
            <a:lvl2pPr marL="742950" lvl="1" indent="-285750" algn="r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2pPr>
          </a:lstStyle>
          <a:p>
            <a:pPr rtl="1">
              <a:buFont typeface="+mj-lt"/>
              <a:buAutoNum type="arabicPeriod" startAt="3"/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ما الذي ينبغي أن يحدث في إطار التصدي لمثل هذه المواقف؟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rtl="1">
              <a:buAutoNum type="arabicPeriod" startAt="3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75" name="Title 1"/>
          <p:cNvSpPr txBox="1">
            <a:spLocks noGrp="1"/>
          </p:cNvSpPr>
          <p:nvPr>
            <p:ph type="title"/>
          </p:nvPr>
        </p:nvSpPr>
        <p:spPr>
          <a:xfrm>
            <a:off x="212786" y="-45844"/>
            <a:ext cx="8505188" cy="627735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(6)</a:t>
            </a:r>
          </a:p>
        </p:txBody>
      </p:sp>
      <p:sp>
        <p:nvSpPr>
          <p:cNvPr id="7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798907" y="1385223"/>
            <a:ext cx="8170605" cy="1011156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(3)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92844"/>
            <a:ext cx="9739860" cy="794105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(1)</a:t>
            </a:r>
          </a:p>
        </p:txBody>
      </p:sp>
      <p:sp>
        <p:nvSpPr>
          <p:cNvPr id="79" name="TextBox 3"/>
          <p:cNvSpPr txBox="1"/>
          <p:nvPr/>
        </p:nvSpPr>
        <p:spPr>
          <a:xfrm>
            <a:off x="2581734" y="1907063"/>
            <a:ext cx="7197413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212785" y="0"/>
            <a:ext cx="8338933" cy="71697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(7)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3"/>
          <p:cNvSpPr txBox="1"/>
          <p:nvPr/>
        </p:nvSpPr>
        <p:spPr>
          <a:xfrm>
            <a:off x="2581734" y="1907063"/>
            <a:ext cx="7197413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3" name="Title 1"/>
          <p:cNvSpPr txBox="1">
            <a:spLocks noGrp="1"/>
          </p:cNvSpPr>
          <p:nvPr>
            <p:ph type="title"/>
          </p:nvPr>
        </p:nvSpPr>
        <p:spPr>
          <a:xfrm>
            <a:off x="212786" y="-56235"/>
            <a:ext cx="8349324" cy="804894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(8)</a:t>
            </a:r>
          </a:p>
        </p:txBody>
      </p:sp>
      <p:sp>
        <p:nvSpPr>
          <p:cNvPr id="8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(2)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RRT_Theme_v3">
    <a:dk1>
      <a:srgbClr val="000000"/>
    </a:dk1>
    <a:lt1>
      <a:srgbClr val="FFFFFF"/>
    </a:lt1>
    <a:dk2>
      <a:srgbClr val="A7A7A7"/>
    </a:dk2>
    <a:lt2>
      <a:srgbClr val="535353"/>
    </a:lt2>
    <a:accent1>
      <a:srgbClr val="021F64"/>
    </a:accent1>
    <a:accent2>
      <a:srgbClr val="A2010B"/>
    </a:accent2>
    <a:accent3>
      <a:srgbClr val="65A000"/>
    </a:accent3>
    <a:accent4>
      <a:srgbClr val="00A0DF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475D49-58D5-4C94-917B-B220404123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500A70-DBA3-4969-96FA-FDC25FA555BF}">
  <ds:schemaRefs>
    <ds:schemaRef ds:uri="http://schemas.microsoft.com/office/2006/metadata/properties"/>
    <ds:schemaRef ds:uri="http://schemas.microsoft.com/office/2006/documentManagement/types"/>
    <ds:schemaRef ds:uri="450f158c-397a-4a9d-b005-a44c92e0fccb"/>
    <ds:schemaRef ds:uri="http://purl.org/dc/elements/1.1/"/>
    <ds:schemaRef ds:uri="e2a64997-203d-4655-a595-383c2eb1e865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3F9C655-BE33-496F-9925-F9D750BBBCC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812</Words>
  <Application>Microsoft Office PowerPoint</Application>
  <PresentationFormat>Grand écran</PresentationFormat>
  <Paragraphs>509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RRT_Theme_v3</vt:lpstr>
      <vt:lpstr> اسم الفريق</vt:lpstr>
      <vt:lpstr>5C التقصي النشط للحالات وتتبُّع المُخالِطين (1)</vt:lpstr>
      <vt:lpstr>5C التقصي النشط للحالات وتتبُّع المُخالِطين (2)</vt:lpstr>
      <vt:lpstr>5C التقصي النشط للحالات وتتبُّع المُخالِطين (3)</vt:lpstr>
      <vt:lpstr>5C التقصي النشط للحالات وتتبُّع المُخالِطين (4)</vt:lpstr>
      <vt:lpstr>5C التقصي النشط للحالات وتتبُّع المُخالِطين (5)</vt:lpstr>
      <vt:lpstr>5C التقصي النشط للحالات وتتبُّع المُخالِطين (6)</vt:lpstr>
      <vt:lpstr>5C التقصي النشط للحالات وتتبُّع المُخالِطين (7)</vt:lpstr>
      <vt:lpstr>5C التقصي النشط للحالات وتتبُّع المُخالِطين (8)</vt:lpstr>
      <vt:lpstr>5C التقصي النشط للحالات وتتبُّع المُخالِطين (9)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47</cp:revision>
  <dcterms:modified xsi:type="dcterms:W3CDTF">2024-03-22T17:13:24Z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